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7775575" cy="10907713"/>
  <p:notesSz cx="6807200" cy="99393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orient="horz" pos="4407">
          <p15:clr>
            <a:srgbClr val="A4A3A4"/>
          </p15:clr>
        </p15:guide>
        <p15:guide id="3" pos="2449">
          <p15:clr>
            <a:srgbClr val="A4A3A4"/>
          </p15:clr>
        </p15:guide>
        <p15:guide id="4" pos="997">
          <p15:clr>
            <a:srgbClr val="A4A3A4"/>
          </p15:clr>
        </p15:guide>
        <p15:guide id="5" pos="449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C2D0"/>
    <a:srgbClr val="EC6D7B"/>
    <a:srgbClr val="10A04A"/>
    <a:srgbClr val="52A12B"/>
    <a:srgbClr val="E2583C"/>
    <a:srgbClr val="E74472"/>
    <a:srgbClr val="006834"/>
    <a:srgbClr val="016834"/>
    <a:srgbClr val="8FC31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8" autoAdjust="0"/>
    <p:restoredTop sz="99699" autoAdjust="0"/>
  </p:normalViewPr>
  <p:slideViewPr>
    <p:cSldViewPr snapToGrid="0">
      <p:cViewPr varScale="1">
        <p:scale>
          <a:sx n="73" d="100"/>
          <a:sy n="73" d="100"/>
        </p:scale>
        <p:origin x="3066" y="90"/>
      </p:cViewPr>
      <p:guideLst>
        <p:guide orient="horz" pos="3435"/>
        <p:guide orient="horz" pos="4407"/>
        <p:guide pos="2449"/>
        <p:guide pos="997"/>
        <p:guide pos="449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2950279" cy="496741"/>
          </a:xfrm>
          <a:prstGeom prst="rect">
            <a:avLst/>
          </a:prstGeom>
        </p:spPr>
        <p:txBody>
          <a:bodyPr vert="horz" lIns="86124" tIns="43063" rIns="86124" bIns="43063" rtlCol="0"/>
          <a:lstStyle>
            <a:lvl1pPr algn="l">
              <a:defRPr sz="9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449" y="1"/>
            <a:ext cx="2950279" cy="496741"/>
          </a:xfrm>
          <a:prstGeom prst="rect">
            <a:avLst/>
          </a:prstGeom>
        </p:spPr>
        <p:txBody>
          <a:bodyPr vert="horz" lIns="86124" tIns="43063" rIns="86124" bIns="43063" rtlCol="0"/>
          <a:lstStyle>
            <a:lvl1pPr algn="r">
              <a:defRPr sz="900"/>
            </a:lvl1pPr>
          </a:lstStyle>
          <a:p>
            <a:fld id="{EA4C0380-2DE9-498B-B68D-60B46204BA80}" type="datetimeFigureOut">
              <a:rPr kumimoji="1" lang="ja-JP" altLang="en-US" smtClean="0"/>
              <a:t>2017/6/2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441093"/>
            <a:ext cx="2950279" cy="496740"/>
          </a:xfrm>
          <a:prstGeom prst="rect">
            <a:avLst/>
          </a:prstGeom>
        </p:spPr>
        <p:txBody>
          <a:bodyPr vert="horz" lIns="86124" tIns="43063" rIns="86124" bIns="43063" rtlCol="0" anchor="b"/>
          <a:lstStyle>
            <a:lvl1pPr algn="l">
              <a:defRPr sz="9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449" y="9441093"/>
            <a:ext cx="2950279" cy="496740"/>
          </a:xfrm>
          <a:prstGeom prst="rect">
            <a:avLst/>
          </a:prstGeom>
        </p:spPr>
        <p:txBody>
          <a:bodyPr vert="horz" lIns="86124" tIns="43063" rIns="86124" bIns="43063" rtlCol="0" anchor="b"/>
          <a:lstStyle>
            <a:lvl1pPr algn="r">
              <a:defRPr sz="9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4"/>
            <a:ext cx="2949786" cy="498691"/>
          </a:xfrm>
          <a:prstGeom prst="rect">
            <a:avLst/>
          </a:prstGeom>
        </p:spPr>
        <p:txBody>
          <a:bodyPr vert="horz" lIns="91516" tIns="45758" rIns="91516" bIns="45758" rtlCol="0"/>
          <a:lstStyle>
            <a:lvl1pPr algn="l">
              <a:defRPr sz="9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6" y="4"/>
            <a:ext cx="2949786" cy="498691"/>
          </a:xfrm>
          <a:prstGeom prst="rect">
            <a:avLst/>
          </a:prstGeom>
        </p:spPr>
        <p:txBody>
          <a:bodyPr vert="horz" lIns="91516" tIns="45758" rIns="91516" bIns="45758" rtlCol="0"/>
          <a:lstStyle>
            <a:lvl1pPr algn="r">
              <a:defRPr sz="900"/>
            </a:lvl1pPr>
          </a:lstStyle>
          <a:p>
            <a:fld id="{70F99883-74AE-4A2C-81B7-5B86A08198C0}" type="datetimeFigureOut">
              <a:rPr kumimoji="1" lang="ja-JP" altLang="en-US" smtClean="0"/>
              <a:t>2017/6/2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16" tIns="45758" rIns="91516" bIns="4575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9"/>
            <a:ext cx="5445760" cy="3913614"/>
          </a:xfrm>
          <a:prstGeom prst="rect">
            <a:avLst/>
          </a:prstGeom>
        </p:spPr>
        <p:txBody>
          <a:bodyPr vert="horz" lIns="91516" tIns="45758" rIns="91516" bIns="4575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440652"/>
            <a:ext cx="2949786" cy="498690"/>
          </a:xfrm>
          <a:prstGeom prst="rect">
            <a:avLst/>
          </a:prstGeom>
        </p:spPr>
        <p:txBody>
          <a:bodyPr vert="horz" lIns="91516" tIns="45758" rIns="91516" bIns="45758" rtlCol="0" anchor="b"/>
          <a:lstStyle>
            <a:lvl1pPr algn="l">
              <a:defRPr sz="9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6" y="9440652"/>
            <a:ext cx="2949786" cy="498690"/>
          </a:xfrm>
          <a:prstGeom prst="rect">
            <a:avLst/>
          </a:prstGeom>
        </p:spPr>
        <p:txBody>
          <a:bodyPr vert="horz" lIns="91516" tIns="45758" rIns="91516" bIns="45758" rtlCol="0" anchor="b"/>
          <a:lstStyle>
            <a:lvl1pPr algn="r">
              <a:defRPr sz="9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dirty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-14226" y="0"/>
            <a:ext cx="7808525" cy="10907713"/>
          </a:xfrm>
          <a:prstGeom prst="rect">
            <a:avLst/>
          </a:prstGeom>
          <a:solidFill>
            <a:srgbClr val="EC6D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407020" y="1113405"/>
            <a:ext cx="6973200" cy="8607973"/>
          </a:xfrm>
          <a:prstGeom prst="roundRect">
            <a:avLst>
              <a:gd name="adj" fmla="val 17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dirty="0"/>
              <a:t>http://www.wanpug.com/illust1137_thumb.gif</a:t>
            </a:r>
            <a:endParaRPr kumimoji="1" lang="ja-JP" altLang="en-US" dirty="0"/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603" y="5824627"/>
            <a:ext cx="6489205" cy="615697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72" y="7616870"/>
            <a:ext cx="6486157" cy="1877572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04" y="7616870"/>
            <a:ext cx="786386" cy="1877572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702665" y="4059713"/>
            <a:ext cx="6353383" cy="17235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ja-JP" altLang="en-US" sz="4800" dirty="0" smtClean="0">
                <a:solidFill>
                  <a:srgbClr val="5DC2D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キャットセラピー</a:t>
            </a:r>
            <a:endParaRPr lang="en-US" altLang="ja-JP" sz="4800" dirty="0" smtClean="0">
              <a:solidFill>
                <a:srgbClr val="5DC2D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dirty="0" smtClean="0">
                <a:solidFill>
                  <a:srgbClr val="5DC2D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@</a:t>
            </a:r>
            <a:r>
              <a:rPr lang="ja-JP" altLang="en-US" sz="3600" dirty="0">
                <a:solidFill>
                  <a:srgbClr val="5DC2D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図書館１階メディアブース１０６</a:t>
            </a:r>
          </a:p>
          <a:p>
            <a:pPr algn="ctr"/>
            <a:r>
              <a:rPr lang="ja-JP" altLang="en-US" sz="2800" dirty="0">
                <a:solidFill>
                  <a:srgbClr val="5DC2D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（カフェ</a:t>
            </a:r>
            <a:r>
              <a:rPr lang="en-US" altLang="ja-JP" sz="2800" dirty="0" err="1">
                <a:solidFill>
                  <a:srgbClr val="5DC2D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shoca</a:t>
            </a:r>
            <a:r>
              <a:rPr lang="ja-JP" altLang="en-US" sz="2800" dirty="0">
                <a:solidFill>
                  <a:srgbClr val="5DC2D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の裏）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736012" y="5950972"/>
            <a:ext cx="6522232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ja-JP" altLang="en-US" sz="2000" smtClean="0">
                <a:solidFill>
                  <a:srgbClr val="EC6D7B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～勉強の</a:t>
            </a:r>
            <a:r>
              <a:rPr lang="ja-JP" altLang="en-US" sz="2000" dirty="0">
                <a:solidFill>
                  <a:srgbClr val="EC6D7B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息抜きに、お気軽にお立ち寄りください</a:t>
            </a:r>
            <a:r>
              <a:rPr lang="en-US" altLang="ja-JP" sz="2000" dirty="0">
                <a:solidFill>
                  <a:srgbClr val="EC6D7B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〜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740691" y="7916587"/>
            <a:ext cx="60591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第</a:t>
            </a:r>
            <a:r>
              <a:rPr lang="en-US" altLang="ja-JP" sz="18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18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回</a:t>
            </a:r>
            <a:endParaRPr lang="ja-JP" altLang="en-US" sz="18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947338" y="7927396"/>
            <a:ext cx="49516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ja-JP" sz="2800" dirty="0" smtClean="0">
                <a:solidFill>
                  <a:srgbClr val="EC6D7B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2800" dirty="0" smtClean="0">
                <a:solidFill>
                  <a:srgbClr val="EC6D7B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2800" dirty="0" smtClean="0">
                <a:solidFill>
                  <a:srgbClr val="EC6D7B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16</a:t>
            </a:r>
            <a:r>
              <a:rPr lang="ja-JP" altLang="en-US" sz="2800" dirty="0" smtClean="0">
                <a:solidFill>
                  <a:srgbClr val="EC6D7B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日（金）</a:t>
            </a:r>
            <a:r>
              <a:rPr lang="ja-JP" altLang="en-US" sz="2800" dirty="0">
                <a:solidFill>
                  <a:srgbClr val="EC6D7B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　１２：００</a:t>
            </a:r>
            <a:r>
              <a:rPr lang="en-US" altLang="ja-JP" sz="2800" dirty="0">
                <a:solidFill>
                  <a:srgbClr val="EC6D7B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〜</a:t>
            </a:r>
            <a:r>
              <a:rPr lang="ja-JP" altLang="en-US" sz="2800" dirty="0">
                <a:solidFill>
                  <a:srgbClr val="EC6D7B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１５：００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740691" y="8878179"/>
            <a:ext cx="585097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第</a:t>
            </a:r>
            <a:r>
              <a:rPr lang="en-US" altLang="ja-JP" sz="18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lang="ja-JP" altLang="en-US" sz="18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回</a:t>
            </a:r>
            <a:endParaRPr lang="ja-JP" altLang="en-US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312569" y="9760891"/>
            <a:ext cx="5006179" cy="3077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〜</a:t>
            </a:r>
            <a:r>
              <a:rPr lang="ja-JP" altLang="en-US" sz="20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公式</a:t>
            </a:r>
            <a:r>
              <a:rPr lang="en-US" altLang="ja-JP" sz="20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FB</a:t>
            </a:r>
            <a:r>
              <a:rPr lang="ja-JP" altLang="en-US" sz="20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で過去のセラピーの写真を公開中</a:t>
            </a:r>
            <a:r>
              <a:rPr lang="en-US" altLang="ja-JP" sz="20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〜</a:t>
            </a:r>
            <a:endParaRPr lang="ja-JP" altLang="en-US" sz="2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0973" y="3441035"/>
            <a:ext cx="4089373" cy="576073"/>
          </a:xfrm>
          <a:prstGeom prst="rect">
            <a:avLst/>
          </a:prstGeom>
        </p:spPr>
      </p:pic>
      <p:sp>
        <p:nvSpPr>
          <p:cNvPr id="26" name="正方形/長方形 25"/>
          <p:cNvSpPr/>
          <p:nvPr/>
        </p:nvSpPr>
        <p:spPr>
          <a:xfrm>
            <a:off x="2320083" y="3636991"/>
            <a:ext cx="3177936" cy="492443"/>
          </a:xfrm>
          <a:prstGeom prst="rect">
            <a:avLst/>
          </a:prstGeom>
        </p:spPr>
        <p:txBody>
          <a:bodyPr wrap="square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かわいい猫と触れ合える♪</a:t>
            </a:r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500151" y="10317851"/>
            <a:ext cx="221214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altLang="ja-JP" sz="1000" dirty="0" smtClean="0">
                <a:solidFill>
                  <a:srgbClr val="EC6D7B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URL</a:t>
            </a:r>
            <a:endParaRPr lang="ja-JP" altLang="en-US" sz="1000" dirty="0">
              <a:solidFill>
                <a:srgbClr val="EC6D7B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04987" y="392162"/>
            <a:ext cx="3492000" cy="2912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30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写真（左）を</a:t>
            </a:r>
            <a:endParaRPr lang="en-US" altLang="ja-JP" sz="3000" b="1" dirty="0" smtClean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30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入れて</a:t>
            </a:r>
            <a:endParaRPr lang="en-US" altLang="ja-JP" sz="3000" b="1" dirty="0" smtClean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30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  <a:endParaRPr lang="ja-JP" altLang="en-US" sz="3000" b="1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3891364" y="392162"/>
            <a:ext cx="3492000" cy="2912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30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写真（右）を</a:t>
            </a:r>
            <a:endParaRPr lang="en-US" altLang="ja-JP" sz="3000" b="1" dirty="0" smtClean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30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入れて</a:t>
            </a:r>
            <a:endParaRPr lang="en-US" altLang="ja-JP" sz="3000" b="1" dirty="0" smtClean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30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  <a:endParaRPr lang="ja-JP" altLang="en-US" sz="3000" b="1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947338" y="8767937"/>
            <a:ext cx="483059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ja-JP" sz="2800" dirty="0" smtClean="0">
                <a:solidFill>
                  <a:srgbClr val="EC6D7B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2800" dirty="0" smtClean="0">
                <a:solidFill>
                  <a:srgbClr val="EC6D7B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2800" dirty="0" smtClean="0">
                <a:solidFill>
                  <a:srgbClr val="EC6D7B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21</a:t>
            </a:r>
            <a:r>
              <a:rPr lang="ja-JP" altLang="en-US" sz="2800" dirty="0" smtClean="0">
                <a:solidFill>
                  <a:srgbClr val="EC6D7B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日（水）</a:t>
            </a:r>
            <a:r>
              <a:rPr lang="ja-JP" altLang="en-US" sz="2800" dirty="0">
                <a:solidFill>
                  <a:srgbClr val="EC6D7B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　１２：００</a:t>
            </a:r>
            <a:r>
              <a:rPr lang="en-US" altLang="ja-JP" sz="2800" dirty="0">
                <a:solidFill>
                  <a:srgbClr val="EC6D7B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〜</a:t>
            </a:r>
            <a:r>
              <a:rPr lang="ja-JP" altLang="en-US" sz="2800" dirty="0">
                <a:solidFill>
                  <a:srgbClr val="EC6D7B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１５：００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385" y="390629"/>
            <a:ext cx="3778650" cy="2900548"/>
          </a:xfrm>
          <a:prstGeom prst="rect">
            <a:avLst/>
          </a:prstGeom>
        </p:spPr>
      </p:pic>
      <p:grpSp>
        <p:nvGrpSpPr>
          <p:cNvPr id="33" name="グループ化 32"/>
          <p:cNvGrpSpPr/>
          <p:nvPr/>
        </p:nvGrpSpPr>
        <p:grpSpPr>
          <a:xfrm>
            <a:off x="3891364" y="6286245"/>
            <a:ext cx="3241532" cy="1261458"/>
            <a:chOff x="147051" y="5972381"/>
            <a:chExt cx="3354839" cy="1441868"/>
          </a:xfrm>
        </p:grpSpPr>
        <p:pic>
          <p:nvPicPr>
            <p:cNvPr id="21" name="図 2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051" y="5972381"/>
              <a:ext cx="3247843" cy="1441868"/>
            </a:xfrm>
            <a:prstGeom prst="rect">
              <a:avLst/>
            </a:prstGeom>
          </p:spPr>
        </p:pic>
        <p:sp>
          <p:nvSpPr>
            <p:cNvPr id="29" name="正方形/長方形 28"/>
            <p:cNvSpPr/>
            <p:nvPr/>
          </p:nvSpPr>
          <p:spPr>
            <a:xfrm>
              <a:off x="694438" y="6845566"/>
              <a:ext cx="2807452" cy="5396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2000" dirty="0" smtClean="0">
                  <a:solidFill>
                    <a:srgbClr val="5DC2D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事前申し込み不要</a:t>
              </a:r>
              <a:endParaRPr lang="ja-JP" altLang="en-US" sz="2000" dirty="0">
                <a:solidFill>
                  <a:srgbClr val="5DC2D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sp>
        <p:nvSpPr>
          <p:cNvPr id="36" name="ホームベース 35"/>
          <p:cNvSpPr/>
          <p:nvPr/>
        </p:nvSpPr>
        <p:spPr>
          <a:xfrm>
            <a:off x="1224478" y="10119242"/>
            <a:ext cx="772335" cy="323379"/>
          </a:xfrm>
          <a:prstGeom prst="homePlate">
            <a:avLst/>
          </a:prstGeom>
          <a:solidFill>
            <a:srgbClr val="5DC2D0"/>
          </a:solidFill>
          <a:ln>
            <a:solidFill>
              <a:srgbClr val="5DC2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公式</a:t>
            </a:r>
            <a:r>
              <a:rPr kumimoji="1" lang="en-US" altLang="ja-JP" sz="1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FB</a:t>
            </a:r>
            <a:endParaRPr kumimoji="1" lang="ja-JP" altLang="en-US" sz="1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939321" y="10101106"/>
            <a:ext cx="3880069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</a:rPr>
              <a:t>https://www.facebook.com/ynulib/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2" name="object 2"/>
          <p:cNvSpPr txBox="1"/>
          <p:nvPr/>
        </p:nvSpPr>
        <p:spPr>
          <a:xfrm>
            <a:off x="489647" y="5367217"/>
            <a:ext cx="676528" cy="7755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80"/>
            <a:r>
              <a:rPr sz="5040" spc="2772" dirty="0">
                <a:solidFill>
                  <a:srgbClr val="FF99FF"/>
                </a:solidFill>
                <a:latin typeface="Segoe UI Symbol"/>
                <a:cs typeface="Segoe UI Symbol"/>
              </a:rPr>
              <a:t>🐾</a:t>
            </a:r>
            <a:endParaRPr sz="5040" dirty="0">
              <a:latin typeface="Segoe UI Symbol"/>
              <a:cs typeface="Segoe UI Symbol"/>
            </a:endParaRPr>
          </a:p>
        </p:txBody>
      </p:sp>
      <p:sp>
        <p:nvSpPr>
          <p:cNvPr id="34" name="object 2"/>
          <p:cNvSpPr txBox="1"/>
          <p:nvPr/>
        </p:nvSpPr>
        <p:spPr>
          <a:xfrm>
            <a:off x="6222420" y="3556730"/>
            <a:ext cx="676528" cy="7755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80"/>
            <a:r>
              <a:rPr sz="5040" spc="2772" dirty="0">
                <a:solidFill>
                  <a:srgbClr val="FF99FF"/>
                </a:solidFill>
                <a:latin typeface="Segoe UI Symbol"/>
                <a:cs typeface="Segoe UI Symbol"/>
              </a:rPr>
              <a:t>🐾</a:t>
            </a:r>
            <a:endParaRPr sz="5040" dirty="0">
              <a:latin typeface="Segoe UI Symbol"/>
              <a:cs typeface="Segoe UI Symbol"/>
            </a:endParaRPr>
          </a:p>
        </p:txBody>
      </p:sp>
      <p:sp>
        <p:nvSpPr>
          <p:cNvPr id="35" name="object 2"/>
          <p:cNvSpPr txBox="1"/>
          <p:nvPr/>
        </p:nvSpPr>
        <p:spPr>
          <a:xfrm>
            <a:off x="6781079" y="9494442"/>
            <a:ext cx="676528" cy="7755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80"/>
            <a:r>
              <a:rPr sz="5040" spc="2772" dirty="0">
                <a:solidFill>
                  <a:srgbClr val="FF99FF"/>
                </a:solidFill>
                <a:latin typeface="Segoe UI Symbol"/>
                <a:cs typeface="Segoe UI Symbol"/>
              </a:rPr>
              <a:t>🐾</a:t>
            </a:r>
            <a:endParaRPr sz="5040" dirty="0">
              <a:latin typeface="Segoe UI Symbol"/>
              <a:cs typeface="Segoe UI Symbol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115" y="6488572"/>
            <a:ext cx="1114425" cy="971550"/>
          </a:xfrm>
          <a:prstGeom prst="rect">
            <a:avLst/>
          </a:prstGeom>
        </p:spPr>
      </p:pic>
      <p:sp>
        <p:nvSpPr>
          <p:cNvPr id="10" name="円形吹き出し 9"/>
          <p:cNvSpPr/>
          <p:nvPr/>
        </p:nvSpPr>
        <p:spPr>
          <a:xfrm>
            <a:off x="1930804" y="6557841"/>
            <a:ext cx="1713236" cy="937558"/>
          </a:xfrm>
          <a:prstGeom prst="wedgeEllipseCallout">
            <a:avLst>
              <a:gd name="adj1" fmla="val -54484"/>
              <a:gd name="adj2" fmla="val -27609"/>
            </a:avLst>
          </a:prstGeom>
          <a:noFill/>
          <a:ln>
            <a:solidFill>
              <a:srgbClr val="5DC2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b="1" dirty="0" smtClean="0">
                <a:solidFill>
                  <a:srgbClr val="5DC2D0"/>
                </a:solidFill>
              </a:rPr>
              <a:t>待って</a:t>
            </a:r>
            <a:r>
              <a:rPr kumimoji="1" lang="ja-JP" altLang="en-US" sz="1800" b="1" dirty="0" err="1" smtClean="0">
                <a:solidFill>
                  <a:srgbClr val="5DC2D0"/>
                </a:solidFill>
              </a:rPr>
              <a:t>にゃす</a:t>
            </a:r>
            <a:r>
              <a:rPr kumimoji="1" lang="ja-JP" altLang="en-US" dirty="0" smtClean="0">
                <a:solidFill>
                  <a:srgbClr val="5DC2D0"/>
                </a:solidFill>
              </a:rPr>
              <a:t>！</a:t>
            </a:r>
            <a:endParaRPr kumimoji="1" lang="ja-JP" altLang="en-US" dirty="0">
              <a:solidFill>
                <a:srgbClr val="5DC2D0"/>
              </a:solidFill>
            </a:endParaRPr>
          </a:p>
        </p:txBody>
      </p:sp>
      <p:pic>
        <p:nvPicPr>
          <p:cNvPr id="37" name="図 3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5063" y="10084522"/>
            <a:ext cx="466658" cy="466658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364" y="394632"/>
            <a:ext cx="3488856" cy="290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1220</TotalTime>
  <Words>91</Words>
  <Application>Microsoft Office PowerPoint</Application>
  <PresentationFormat>ユーザー設定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HGPｺﾞｼｯｸE</vt:lpstr>
      <vt:lpstr>HGP創英角ｺﾞｼｯｸUB</vt:lpstr>
      <vt:lpstr>HGP創英角ﾎﾟｯﾌﾟ体</vt:lpstr>
      <vt:lpstr>HGS創英角ﾎﾟｯﾌﾟ体</vt:lpstr>
      <vt:lpstr>ＭＳ Ｐゴシック</vt:lpstr>
      <vt:lpstr>メイリオ</vt:lpstr>
      <vt:lpstr>Arial</vt:lpstr>
      <vt:lpstr>Calibri</vt:lpstr>
      <vt:lpstr>Calibri Light</vt:lpstr>
      <vt:lpstr>Segoe UI Symbol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森岡 緑</cp:lastModifiedBy>
  <cp:revision>180</cp:revision>
  <cp:lastPrinted>2017-06-02T04:06:42Z</cp:lastPrinted>
  <dcterms:created xsi:type="dcterms:W3CDTF">2013-08-07T01:16:52Z</dcterms:created>
  <dcterms:modified xsi:type="dcterms:W3CDTF">2017-06-02T04:07:32Z</dcterms:modified>
</cp:coreProperties>
</file>